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74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-120" y="-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tonda singolo angolo rettangolo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6/18/2019</a:t>
            </a:fld>
            <a:endParaRPr lang="en-US" dirty="0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12821" y="385011"/>
            <a:ext cx="11213432" cy="3946357"/>
          </a:xfrm>
        </p:spPr>
        <p:txBody>
          <a:bodyPr>
            <a:noAutofit/>
          </a:bodyPr>
          <a:lstStyle/>
          <a:p>
            <a:pPr algn="ctr"/>
            <a:r>
              <a:rPr lang="en-US" sz="6000" dirty="0">
                <a:latin typeface="Algerian" panose="04020705040A02060702" pitchFamily="82" charset="0"/>
              </a:rPr>
              <a:t>I.C. Confalonieri </a:t>
            </a:r>
            <a:br>
              <a:rPr lang="en-US" sz="6000" dirty="0">
                <a:latin typeface="Algerian" panose="04020705040A02060702" pitchFamily="82" charset="0"/>
              </a:rPr>
            </a:br>
            <a:r>
              <a:rPr lang="en-US" sz="6000" dirty="0" err="1">
                <a:latin typeface="Algerian" panose="04020705040A02060702" pitchFamily="82" charset="0"/>
              </a:rPr>
              <a:t>presenta</a:t>
            </a:r>
            <a:r>
              <a:rPr lang="en-US" sz="7200" dirty="0">
                <a:latin typeface="Algerian" panose="04020705040A02060702" pitchFamily="82" charset="0"/>
              </a:rPr>
              <a:t/>
            </a:r>
            <a:br>
              <a:rPr lang="en-US" sz="7200" dirty="0">
                <a:latin typeface="Algerian" panose="04020705040A02060702" pitchFamily="82" charset="0"/>
              </a:rPr>
            </a:br>
            <a:r>
              <a:rPr lang="en-US" sz="6000" i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“TUTTOTONDO </a:t>
            </a:r>
            <a:r>
              <a:rPr lang="en-US" sz="6000" i="1" dirty="0" smtClean="0">
                <a:solidFill>
                  <a:srgbClr val="FF0000"/>
                </a:solidFill>
                <a:latin typeface="Algerian" panose="04020705040A02060702" pitchFamily="82" charset="0"/>
              </a:rPr>
              <a:t>2”</a:t>
            </a:r>
            <a:r>
              <a:rPr lang="en-US" sz="6000" dirty="0">
                <a:solidFill>
                  <a:srgbClr val="FF0000"/>
                </a:solidFill>
                <a:latin typeface="Algerian" panose="04020705040A02060702" pitchFamily="82" charset="0"/>
              </a:rPr>
              <a:t/>
            </a:r>
            <a:br>
              <a:rPr lang="en-US" sz="6000" dirty="0">
                <a:solidFill>
                  <a:srgbClr val="FF0000"/>
                </a:solidFill>
                <a:latin typeface="Algerian" panose="04020705040A02060702" pitchFamily="82" charset="0"/>
              </a:rPr>
            </a:br>
            <a:r>
              <a:rPr lang="en-US" sz="6000" dirty="0" err="1" smtClean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dal</a:t>
            </a:r>
            <a:r>
              <a:rPr lang="en-US" sz="6000" dirty="0" smtClean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 </a:t>
            </a:r>
            <a:r>
              <a:rPr lang="en-US" sz="6000" dirty="0" smtClean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1 </a:t>
            </a:r>
            <a:r>
              <a:rPr lang="en-US" sz="6000" dirty="0" err="1" smtClean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luglio</a:t>
            </a:r>
            <a:r>
              <a:rPr lang="en-US" sz="6000" dirty="0" smtClean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 </a:t>
            </a:r>
            <a:r>
              <a:rPr lang="en-US" sz="6000" dirty="0" smtClean="0">
                <a:solidFill>
                  <a:schemeClr val="bg2">
                    <a:lumMod val="10000"/>
                  </a:schemeClr>
                </a:solidFill>
                <a:latin typeface="Algerian" panose="04020705040A02060702" pitchFamily="82" charset="0"/>
              </a:rPr>
              <a:t>2019</a:t>
            </a:r>
            <a:endParaRPr lang="it-IT" sz="6000" dirty="0">
              <a:solidFill>
                <a:schemeClr val="bg2">
                  <a:lumMod val="1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47493" y="4468042"/>
            <a:ext cx="7160378" cy="1858297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it-IT" sz="2400" dirty="0">
                <a:solidFill>
                  <a:srgbClr val="FF0000"/>
                </a:solidFill>
              </a:rPr>
              <a:t>M</a:t>
            </a:r>
            <a:r>
              <a:rPr lang="it" sz="2400" dirty="0">
                <a:solidFill>
                  <a:srgbClr val="FF0000"/>
                </a:solidFill>
              </a:rPr>
              <a:t>odulo </a:t>
            </a:r>
            <a:r>
              <a:rPr lang="it" sz="2400" dirty="0" smtClean="0">
                <a:solidFill>
                  <a:srgbClr val="FF0000"/>
                </a:solidFill>
              </a:rPr>
              <a:t>di 30 ore di attività ludica e psicomotoria</a:t>
            </a:r>
            <a:endParaRPr lang="it" sz="2400" dirty="0">
              <a:solidFill>
                <a:srgbClr val="FF0000"/>
              </a:solidFill>
            </a:endParaRPr>
          </a:p>
          <a:p>
            <a:pPr algn="ctr"/>
            <a:r>
              <a:rPr lang="it" sz="2400" dirty="0">
                <a:solidFill>
                  <a:srgbClr val="FF0000"/>
                </a:solidFill>
              </a:rPr>
              <a:t>per gli alunni della </a:t>
            </a:r>
            <a:r>
              <a:rPr lang="it" sz="2400" dirty="0" smtClean="0">
                <a:solidFill>
                  <a:srgbClr val="FF0000"/>
                </a:solidFill>
              </a:rPr>
              <a:t>scuola dell’infanzia</a:t>
            </a:r>
            <a:endParaRPr lang="it" sz="2400" dirty="0">
              <a:solidFill>
                <a:srgbClr val="FF0000"/>
              </a:solidFill>
            </a:endParaRPr>
          </a:p>
          <a:p>
            <a:pPr algn="ctr"/>
            <a:r>
              <a:rPr lang="it" sz="2400" dirty="0">
                <a:solidFill>
                  <a:srgbClr val="FF0000"/>
                </a:solidFill>
              </a:rPr>
              <a:t>dal progetto </a:t>
            </a:r>
            <a:r>
              <a:rPr lang="it" sz="2400" dirty="0" smtClean="0">
                <a:solidFill>
                  <a:srgbClr val="FF0000"/>
                </a:solidFill>
              </a:rPr>
              <a:t>«ESPRESSIONE CORPOREA E CREATIVITA’»</a:t>
            </a:r>
            <a:endParaRPr lang="it" sz="2400" dirty="0">
              <a:solidFill>
                <a:srgbClr val="FF0000"/>
              </a:solidFill>
            </a:endParaRPr>
          </a:p>
          <a:p>
            <a:pPr algn="ctr"/>
            <a:r>
              <a:rPr lang="it" sz="2400" dirty="0">
                <a:solidFill>
                  <a:srgbClr val="FF0000"/>
                </a:solidFill>
              </a:rPr>
              <a:t>finanziato dal Fondo Sociale Europeo </a:t>
            </a:r>
          </a:p>
          <a:p>
            <a:pPr algn="ctr"/>
            <a:r>
              <a:rPr lang="it" sz="2400" dirty="0">
                <a:solidFill>
                  <a:srgbClr val="FF0000"/>
                </a:solidFill>
              </a:rPr>
              <a:t>PON FSE – CA 2017 </a:t>
            </a:r>
            <a:r>
              <a:rPr lang="it" sz="2400" dirty="0" smtClean="0">
                <a:solidFill>
                  <a:srgbClr val="FF0000"/>
                </a:solidFill>
              </a:rPr>
              <a:t>- 94</a:t>
            </a:r>
            <a:endParaRPr lang="en-US" sz="2400" dirty="0">
              <a:solidFill>
                <a:srgbClr val="FF0000"/>
              </a:solidFill>
            </a:endParaRPr>
          </a:p>
          <a:p>
            <a:endParaRPr lang="it-IT" dirty="0"/>
          </a:p>
        </p:txBody>
      </p:sp>
      <p:pic>
        <p:nvPicPr>
          <p:cNvPr id="1028" name="Picture 4" descr="C:\Users\Preside\AppData\Local\Microsoft\Windows\Temporary Internet Files\Content.IE5\UAMVKZV5\i-bambini-e-lo-sport_materna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51180" y="4321073"/>
            <a:ext cx="3316448" cy="18483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5105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87</TotalTime>
  <Words>39</Words>
  <Application>Microsoft Office PowerPoint</Application>
  <PresentationFormat>Personalizzato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Astro</vt:lpstr>
      <vt:lpstr>I.C. Confalonieri  presenta “TUTTOTONDO 2” dal 1 luglio 2019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I.C. Confalonieri  presenta “SPORT CHE DIVERTIMENTO!” dall’ 8 marzo</dc:title>
  <dc:creator>Gaia Rox</dc:creator>
  <cp:lastModifiedBy>Preside</cp:lastModifiedBy>
  <cp:revision>16</cp:revision>
  <dcterms:created xsi:type="dcterms:W3CDTF">2018-02-28T17:24:53Z</dcterms:created>
  <dcterms:modified xsi:type="dcterms:W3CDTF">2019-06-18T09:44:14Z</dcterms:modified>
</cp:coreProperties>
</file>