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010" r:id="rId1"/>
  </p:sldMasterIdLst>
  <p:sldIdLst>
    <p:sldId id="256" r:id="rId2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3" d="100"/>
          <a:sy n="43" d="100"/>
        </p:scale>
        <p:origin x="-120" y="-51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tangolo 14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tangolo 18"/>
          <p:cNvSpPr>
            <a:spLocks noChangeArrowheads="1"/>
          </p:cNvSpPr>
          <p:nvPr/>
        </p:nvSpPr>
        <p:spPr bwMode="white">
          <a:xfrm>
            <a:off x="11988800" y="3048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tangolo 17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tangolo 15"/>
          <p:cNvSpPr>
            <a:spLocks noChangeArrowheads="1"/>
          </p:cNvSpPr>
          <p:nvPr/>
        </p:nvSpPr>
        <p:spPr bwMode="white">
          <a:xfrm>
            <a:off x="0" y="0"/>
            <a:ext cx="12192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ttangolo 11"/>
          <p:cNvSpPr>
            <a:spLocks noChangeArrowheads="1"/>
          </p:cNvSpPr>
          <p:nvPr/>
        </p:nvSpPr>
        <p:spPr bwMode="auto">
          <a:xfrm>
            <a:off x="195072" y="6391657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1828800" y="2819400"/>
            <a:ext cx="85344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28" name="Segnaposto data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6/18/2019</a:t>
            </a:fld>
            <a:endParaRPr lang="en-US" dirty="0"/>
          </a:p>
        </p:txBody>
      </p:sp>
      <p:sp>
        <p:nvSpPr>
          <p:cNvPr id="17" name="Segnaposto piè di pagina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Connettore 1 6"/>
          <p:cNvSpPr>
            <a:spLocks noChangeShapeType="1"/>
          </p:cNvSpPr>
          <p:nvPr/>
        </p:nvSpPr>
        <p:spPr bwMode="auto">
          <a:xfrm>
            <a:off x="207264" y="2420112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ttangolo 9"/>
          <p:cNvSpPr>
            <a:spLocks noChangeArrowheads="1"/>
          </p:cNvSpPr>
          <p:nvPr/>
        </p:nvSpPr>
        <p:spPr bwMode="auto"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e 12"/>
          <p:cNvSpPr/>
          <p:nvPr/>
        </p:nvSpPr>
        <p:spPr>
          <a:xfrm>
            <a:off x="5689600" y="2115312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e 13"/>
          <p:cNvSpPr/>
          <p:nvPr/>
        </p:nvSpPr>
        <p:spPr>
          <a:xfrm>
            <a:off x="5815584" y="2209800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egnaposto numero diapositiva 28"/>
          <p:cNvSpPr>
            <a:spLocks noGrp="1"/>
          </p:cNvSpPr>
          <p:nvPr>
            <p:ph type="sldNum" sz="quarter" idx="12"/>
          </p:nvPr>
        </p:nvSpPr>
        <p:spPr>
          <a:xfrm>
            <a:off x="5791200" y="2199451"/>
            <a:ext cx="6096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8" name="Titolo 7"/>
          <p:cNvSpPr>
            <a:spLocks noGrp="1"/>
          </p:cNvSpPr>
          <p:nvPr>
            <p:ph type="ctrTitle"/>
          </p:nvPr>
        </p:nvSpPr>
        <p:spPr>
          <a:xfrm>
            <a:off x="914400" y="381000"/>
            <a:ext cx="103632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6/18/2019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ttangolo 7"/>
          <p:cNvSpPr>
            <a:spLocks noChangeArrowheads="1"/>
          </p:cNvSpPr>
          <p:nvPr/>
        </p:nvSpPr>
        <p:spPr bwMode="white">
          <a:xfrm>
            <a:off x="9347200" y="0"/>
            <a:ext cx="28448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ttangolo 8"/>
          <p:cNvSpPr>
            <a:spLocks noChangeArrowheads="1"/>
          </p:cNvSpPr>
          <p:nvPr/>
        </p:nvSpPr>
        <p:spPr bwMode="white">
          <a:xfrm>
            <a:off x="0" y="0"/>
            <a:ext cx="12192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ttangolo 9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ttangolo 10"/>
          <p:cNvSpPr>
            <a:spLocks noChangeArrowheads="1"/>
          </p:cNvSpPr>
          <p:nvPr/>
        </p:nvSpPr>
        <p:spPr bwMode="auto">
          <a:xfrm>
            <a:off x="195072" y="6391657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ttangolo 11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Connettore 1 12"/>
          <p:cNvSpPr>
            <a:spLocks noChangeShapeType="1"/>
          </p:cNvSpPr>
          <p:nvPr/>
        </p:nvSpPr>
        <p:spPr bwMode="auto">
          <a:xfrm rot="5400000">
            <a:off x="6403340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e 13"/>
          <p:cNvSpPr/>
          <p:nvPr/>
        </p:nvSpPr>
        <p:spPr>
          <a:xfrm>
            <a:off x="9119616" y="2925763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e 14"/>
          <p:cNvSpPr/>
          <p:nvPr/>
        </p:nvSpPr>
        <p:spPr>
          <a:xfrm>
            <a:off x="9245600" y="3020251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9221216" y="3009902"/>
            <a:ext cx="609600" cy="4413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06400" y="304800"/>
            <a:ext cx="8737600" cy="5821366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6/18/2019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9855200" y="304802"/>
            <a:ext cx="1930400" cy="5851525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6/18/2019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5815584" y="1026373"/>
            <a:ext cx="609600" cy="4413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8" name="Segnaposto contenuto 7"/>
          <p:cNvSpPr>
            <a:spLocks noGrp="1"/>
          </p:cNvSpPr>
          <p:nvPr>
            <p:ph sz="quarter" idx="1"/>
          </p:nvPr>
        </p:nvSpPr>
        <p:spPr>
          <a:xfrm>
            <a:off x="402336" y="1527048"/>
            <a:ext cx="11338560" cy="4572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ttangolo 16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ttangolo 14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tangolo 15"/>
          <p:cNvSpPr>
            <a:spLocks noChangeArrowheads="1"/>
          </p:cNvSpPr>
          <p:nvPr/>
        </p:nvSpPr>
        <p:spPr bwMode="white">
          <a:xfrm>
            <a:off x="0" y="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tangolo 17"/>
          <p:cNvSpPr>
            <a:spLocks noChangeArrowheads="1"/>
          </p:cNvSpPr>
          <p:nvPr/>
        </p:nvSpPr>
        <p:spPr bwMode="white">
          <a:xfrm>
            <a:off x="11988800" y="1905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tangolo 18"/>
          <p:cNvSpPr>
            <a:spLocks noChangeArrowheads="1"/>
          </p:cNvSpPr>
          <p:nvPr/>
        </p:nvSpPr>
        <p:spPr bwMode="white">
          <a:xfrm>
            <a:off x="203200" y="2286000"/>
            <a:ext cx="11777472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ttangolo 11"/>
          <p:cNvSpPr>
            <a:spLocks noChangeArrowheads="1"/>
          </p:cNvSpPr>
          <p:nvPr/>
        </p:nvSpPr>
        <p:spPr bwMode="auto">
          <a:xfrm>
            <a:off x="207264" y="142352"/>
            <a:ext cx="11777472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824568" y="2743200"/>
            <a:ext cx="8640232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13" name="Rettangolo 12"/>
          <p:cNvSpPr>
            <a:spLocks noChangeArrowheads="1"/>
          </p:cNvSpPr>
          <p:nvPr/>
        </p:nvSpPr>
        <p:spPr bwMode="auto">
          <a:xfrm>
            <a:off x="195072" y="6391657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ttangolo 13"/>
          <p:cNvSpPr>
            <a:spLocks noChangeArrowheads="1"/>
          </p:cNvSpPr>
          <p:nvPr/>
        </p:nvSpPr>
        <p:spPr bwMode="auto"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6/18/2019</a:t>
            </a:fld>
            <a:endParaRPr lang="en-US" dirty="0"/>
          </a:p>
        </p:txBody>
      </p:sp>
      <p:sp>
        <p:nvSpPr>
          <p:cNvPr id="8" name="Connettore 1 7"/>
          <p:cNvSpPr>
            <a:spLocks noChangeShapeType="1"/>
          </p:cNvSpPr>
          <p:nvPr/>
        </p:nvSpPr>
        <p:spPr bwMode="auto">
          <a:xfrm>
            <a:off x="203200" y="243840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e 9"/>
          <p:cNvSpPr/>
          <p:nvPr/>
        </p:nvSpPr>
        <p:spPr>
          <a:xfrm>
            <a:off x="5689600" y="2115312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e 10"/>
          <p:cNvSpPr/>
          <p:nvPr/>
        </p:nvSpPr>
        <p:spPr>
          <a:xfrm>
            <a:off x="5815584" y="2209800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5791200" y="2199451"/>
            <a:ext cx="6096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63084" y="533400"/>
            <a:ext cx="103632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02336" y="228600"/>
            <a:ext cx="11379200" cy="758952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7721600" y="6409944"/>
            <a:ext cx="4059936" cy="365760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6/18/2019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8" name="Connettore 1 7"/>
          <p:cNvSpPr>
            <a:spLocks noChangeShapeType="1"/>
          </p:cNvSpPr>
          <p:nvPr/>
        </p:nvSpPr>
        <p:spPr bwMode="auto">
          <a:xfrm flipV="1">
            <a:off x="6084107" y="1575653"/>
            <a:ext cx="11895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Segnaposto contenuto 9"/>
          <p:cNvSpPr>
            <a:spLocks noGrp="1"/>
          </p:cNvSpPr>
          <p:nvPr>
            <p:ph sz="half" idx="1"/>
          </p:nvPr>
        </p:nvSpPr>
        <p:spPr>
          <a:xfrm>
            <a:off x="402336" y="1371600"/>
            <a:ext cx="53848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2" name="Segnaposto contenuto 11"/>
          <p:cNvSpPr>
            <a:spLocks noGrp="1"/>
          </p:cNvSpPr>
          <p:nvPr>
            <p:ph sz="half" idx="2"/>
          </p:nvPr>
        </p:nvSpPr>
        <p:spPr>
          <a:xfrm>
            <a:off x="6400800" y="1371600"/>
            <a:ext cx="53848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ttore 1 9"/>
          <p:cNvSpPr>
            <a:spLocks noChangeShapeType="1"/>
          </p:cNvSpPr>
          <p:nvPr/>
        </p:nvSpPr>
        <p:spPr bwMode="auto">
          <a:xfrm flipV="1">
            <a:off x="6096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ttangolo 19"/>
          <p:cNvSpPr>
            <a:spLocks noChangeArrowheads="1"/>
          </p:cNvSpPr>
          <p:nvPr/>
        </p:nvSpPr>
        <p:spPr bwMode="white">
          <a:xfrm>
            <a:off x="0" y="0"/>
            <a:ext cx="12192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tangolo 18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ttangolo 20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ttangolo 21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ttangolo 10"/>
          <p:cNvSpPr/>
          <p:nvPr/>
        </p:nvSpPr>
        <p:spPr>
          <a:xfrm>
            <a:off x="203200" y="1371600"/>
            <a:ext cx="11777472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ttangolo 12"/>
          <p:cNvSpPr>
            <a:spLocks noChangeArrowheads="1"/>
          </p:cNvSpPr>
          <p:nvPr/>
        </p:nvSpPr>
        <p:spPr bwMode="auto">
          <a:xfrm>
            <a:off x="194564" y="6391656"/>
            <a:ext cx="11777472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02336" y="1524000"/>
            <a:ext cx="5386917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6388441" y="1524000"/>
            <a:ext cx="5389033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6/18/2019</a:t>
            </a:fld>
            <a:endParaRPr lang="en-US" dirty="0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>
          <a:xfrm>
            <a:off x="406400" y="6409944"/>
            <a:ext cx="477520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5" name="Connettore 1 14"/>
          <p:cNvSpPr>
            <a:spLocks noChangeShapeType="1"/>
          </p:cNvSpPr>
          <p:nvPr/>
        </p:nvSpPr>
        <p:spPr bwMode="auto">
          <a:xfrm>
            <a:off x="203200" y="128016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tangolo 17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Segnaposto contenuto 23"/>
          <p:cNvSpPr>
            <a:spLocks noGrp="1"/>
          </p:cNvSpPr>
          <p:nvPr>
            <p:ph sz="quarter" idx="2"/>
          </p:nvPr>
        </p:nvSpPr>
        <p:spPr>
          <a:xfrm>
            <a:off x="402336" y="2471383"/>
            <a:ext cx="5388864" cy="3818404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26" name="Segnaposto contenuto 25"/>
          <p:cNvSpPr>
            <a:spLocks noGrp="1"/>
          </p:cNvSpPr>
          <p:nvPr>
            <p:ph sz="quarter" idx="4"/>
          </p:nvPr>
        </p:nvSpPr>
        <p:spPr>
          <a:xfrm>
            <a:off x="6400800" y="2471383"/>
            <a:ext cx="5384800" cy="3822192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25" name="Ovale 24"/>
          <p:cNvSpPr/>
          <p:nvPr/>
        </p:nvSpPr>
        <p:spPr>
          <a:xfrm>
            <a:off x="5689600" y="956036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e 26"/>
          <p:cNvSpPr/>
          <p:nvPr/>
        </p:nvSpPr>
        <p:spPr>
          <a:xfrm>
            <a:off x="5815584" y="1050524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>
          <a:xfrm>
            <a:off x="5791200" y="1042417"/>
            <a:ext cx="609600" cy="441325"/>
          </a:xfrm>
        </p:spPr>
        <p:txBody>
          <a:bodyPr/>
          <a:lstStyle>
            <a:lvl1pPr algn="ctr">
              <a:defRPr/>
            </a:lvl1pPr>
          </a:lstStyle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23" name="Titolo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6/18/2019</a:t>
            </a:fld>
            <a:endParaRPr lang="en-US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5791200" y="1036021"/>
            <a:ext cx="609600" cy="4413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ttangolo 7"/>
          <p:cNvSpPr>
            <a:spLocks noChangeArrowheads="1"/>
          </p:cNvSpPr>
          <p:nvPr/>
        </p:nvSpPr>
        <p:spPr bwMode="white">
          <a:xfrm>
            <a:off x="0" y="0"/>
            <a:ext cx="12192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ttangolo 9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ttangolo 8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ttangolo 4"/>
          <p:cNvSpPr>
            <a:spLocks noChangeArrowheads="1"/>
          </p:cNvSpPr>
          <p:nvPr/>
        </p:nvSpPr>
        <p:spPr bwMode="auto">
          <a:xfrm>
            <a:off x="195072" y="6391657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ttangolo 5"/>
          <p:cNvSpPr>
            <a:spLocks noChangeArrowheads="1"/>
          </p:cNvSpPr>
          <p:nvPr/>
        </p:nvSpPr>
        <p:spPr bwMode="auto">
          <a:xfrm>
            <a:off x="203200" y="158496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6/18/2019</a:t>
            </a:fld>
            <a:endParaRPr lang="en-US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>
          <a:xfrm>
            <a:off x="5689600" y="6324600"/>
            <a:ext cx="8128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ttangolo 18"/>
          <p:cNvSpPr>
            <a:spLocks noChangeArrowheads="1"/>
          </p:cNvSpPr>
          <p:nvPr/>
        </p:nvSpPr>
        <p:spPr bwMode="auto">
          <a:xfrm>
            <a:off x="203200" y="152400"/>
            <a:ext cx="11777472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ttangolo 14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tangolo 17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tangolo 15"/>
          <p:cNvSpPr>
            <a:spLocks noChangeArrowheads="1"/>
          </p:cNvSpPr>
          <p:nvPr/>
        </p:nvSpPr>
        <p:spPr bwMode="white">
          <a:xfrm>
            <a:off x="0" y="0"/>
            <a:ext cx="12192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ttangolo 16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ttangolo 12"/>
          <p:cNvSpPr/>
          <p:nvPr/>
        </p:nvSpPr>
        <p:spPr>
          <a:xfrm>
            <a:off x="203200" y="609600"/>
            <a:ext cx="36576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8000" y="914400"/>
            <a:ext cx="31496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508000" y="1981201"/>
            <a:ext cx="31496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8" name="Rettangolo 7"/>
          <p:cNvSpPr>
            <a:spLocks noChangeArrowheads="1"/>
          </p:cNvSpPr>
          <p:nvPr/>
        </p:nvSpPr>
        <p:spPr bwMode="auto"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Connettore 1 8"/>
          <p:cNvSpPr>
            <a:spLocks noChangeShapeType="1"/>
          </p:cNvSpPr>
          <p:nvPr/>
        </p:nvSpPr>
        <p:spPr bwMode="auto">
          <a:xfrm>
            <a:off x="203200" y="53340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Segnaposto contenuto 19"/>
          <p:cNvSpPr>
            <a:spLocks noGrp="1"/>
          </p:cNvSpPr>
          <p:nvPr>
            <p:ph sz="quarter" idx="1"/>
          </p:nvPr>
        </p:nvSpPr>
        <p:spPr>
          <a:xfrm>
            <a:off x="4165600" y="685800"/>
            <a:ext cx="7518400" cy="54102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0" name="Ovale 9"/>
          <p:cNvSpPr/>
          <p:nvPr/>
        </p:nvSpPr>
        <p:spPr>
          <a:xfrm>
            <a:off x="1727200" y="228600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e 10"/>
          <p:cNvSpPr/>
          <p:nvPr/>
        </p:nvSpPr>
        <p:spPr>
          <a:xfrm>
            <a:off x="1853184" y="323088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1828800" y="312739"/>
            <a:ext cx="6096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21" name="Rettangolo 20"/>
          <p:cNvSpPr>
            <a:spLocks noChangeArrowheads="1"/>
          </p:cNvSpPr>
          <p:nvPr/>
        </p:nvSpPr>
        <p:spPr bwMode="auto">
          <a:xfrm>
            <a:off x="199136" y="6388386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6/18/2019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402336" y="6410848"/>
            <a:ext cx="4511040" cy="365760"/>
          </a:xfrm>
        </p:spPr>
        <p:txBody>
          <a:bodyPr/>
          <a:lstStyle/>
          <a:p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onnettore 1 20"/>
          <p:cNvSpPr>
            <a:spLocks noChangeShapeType="1"/>
          </p:cNvSpPr>
          <p:nvPr/>
        </p:nvSpPr>
        <p:spPr bwMode="auto">
          <a:xfrm>
            <a:off x="203200" y="53340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tangolo 18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tangolo 15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ttangolo 16"/>
          <p:cNvSpPr>
            <a:spLocks noChangeArrowheads="1"/>
          </p:cNvSpPr>
          <p:nvPr/>
        </p:nvSpPr>
        <p:spPr bwMode="white">
          <a:xfrm>
            <a:off x="0" y="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tangolo 17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ttangolo 19"/>
          <p:cNvSpPr>
            <a:spLocks noChangeArrowheads="1"/>
          </p:cNvSpPr>
          <p:nvPr/>
        </p:nvSpPr>
        <p:spPr bwMode="auto">
          <a:xfrm>
            <a:off x="203200" y="152400"/>
            <a:ext cx="11777472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ttangolo 7"/>
          <p:cNvSpPr/>
          <p:nvPr/>
        </p:nvSpPr>
        <p:spPr>
          <a:xfrm>
            <a:off x="203200" y="609600"/>
            <a:ext cx="36576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ttangolo 14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e 11"/>
          <p:cNvSpPr/>
          <p:nvPr/>
        </p:nvSpPr>
        <p:spPr>
          <a:xfrm>
            <a:off x="1727200" y="228600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e 12"/>
          <p:cNvSpPr/>
          <p:nvPr/>
        </p:nvSpPr>
        <p:spPr>
          <a:xfrm>
            <a:off x="1853184" y="323088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1828800" y="312739"/>
            <a:ext cx="609600" cy="4413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000500" y="5029200"/>
            <a:ext cx="78232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4000500" y="609600"/>
            <a:ext cx="78232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508000" y="990600"/>
            <a:ext cx="32512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22" name="Rettangolo 21"/>
          <p:cNvSpPr>
            <a:spLocks noChangeArrowheads="1"/>
          </p:cNvSpPr>
          <p:nvPr/>
        </p:nvSpPr>
        <p:spPr bwMode="auto">
          <a:xfrm>
            <a:off x="199136" y="6388386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7717536" y="6404984"/>
            <a:ext cx="4059936" cy="365760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6/18/2019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402336" y="6410848"/>
            <a:ext cx="4779264" cy="36576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ttangolo 16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tangolo 15"/>
          <p:cNvSpPr>
            <a:spLocks noChangeArrowheads="1"/>
          </p:cNvSpPr>
          <p:nvPr/>
        </p:nvSpPr>
        <p:spPr bwMode="white">
          <a:xfrm>
            <a:off x="0" y="1"/>
            <a:ext cx="12192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tangolo 17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tangolo 18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ttangolo 8"/>
          <p:cNvSpPr>
            <a:spLocks noChangeArrowheads="1"/>
          </p:cNvSpPr>
          <p:nvPr/>
        </p:nvSpPr>
        <p:spPr bwMode="auto">
          <a:xfrm>
            <a:off x="199136" y="6388386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Segnaposto data 13"/>
          <p:cNvSpPr>
            <a:spLocks noGrp="1"/>
          </p:cNvSpPr>
          <p:nvPr>
            <p:ph type="dt" sz="half" idx="2"/>
          </p:nvPr>
        </p:nvSpPr>
        <p:spPr>
          <a:xfrm>
            <a:off x="7721600" y="6404984"/>
            <a:ext cx="4059936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6/18/2019</a:t>
            </a:fld>
            <a:endParaRPr lang="en-US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3"/>
          </p:nvPr>
        </p:nvSpPr>
        <p:spPr>
          <a:xfrm>
            <a:off x="406400" y="6410848"/>
            <a:ext cx="4775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Rettangolo 7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nettore 1 9"/>
          <p:cNvSpPr>
            <a:spLocks noChangeShapeType="1"/>
          </p:cNvSpPr>
          <p:nvPr/>
        </p:nvSpPr>
        <p:spPr bwMode="auto">
          <a:xfrm>
            <a:off x="203200" y="1276743"/>
            <a:ext cx="1177747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e 11"/>
          <p:cNvSpPr/>
          <p:nvPr/>
        </p:nvSpPr>
        <p:spPr>
          <a:xfrm>
            <a:off x="5689600" y="956036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e 14"/>
          <p:cNvSpPr/>
          <p:nvPr/>
        </p:nvSpPr>
        <p:spPr>
          <a:xfrm>
            <a:off x="5815584" y="1050524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egnaposto numero diapositiva 22"/>
          <p:cNvSpPr>
            <a:spLocks noGrp="1"/>
          </p:cNvSpPr>
          <p:nvPr>
            <p:ph type="sldNum" sz="quarter" idx="4"/>
          </p:nvPr>
        </p:nvSpPr>
        <p:spPr>
          <a:xfrm>
            <a:off x="5791200" y="1040175"/>
            <a:ext cx="6096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22" name="Segnaposto titolo 21"/>
          <p:cNvSpPr>
            <a:spLocks noGrp="1"/>
          </p:cNvSpPr>
          <p:nvPr>
            <p:ph type="title"/>
          </p:nvPr>
        </p:nvSpPr>
        <p:spPr>
          <a:xfrm>
            <a:off x="402336" y="228600"/>
            <a:ext cx="113792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3" name="Segnaposto testo 12"/>
          <p:cNvSpPr>
            <a:spLocks noGrp="1"/>
          </p:cNvSpPr>
          <p:nvPr>
            <p:ph type="body" idx="1"/>
          </p:nvPr>
        </p:nvSpPr>
        <p:spPr>
          <a:xfrm>
            <a:off x="402336" y="1524000"/>
            <a:ext cx="113792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11" r:id="rId1"/>
    <p:sldLayoutId id="2147484012" r:id="rId2"/>
    <p:sldLayoutId id="2147484013" r:id="rId3"/>
    <p:sldLayoutId id="2147484014" r:id="rId4"/>
    <p:sldLayoutId id="2147484015" r:id="rId5"/>
    <p:sldLayoutId id="2147484016" r:id="rId6"/>
    <p:sldLayoutId id="2147484017" r:id="rId7"/>
    <p:sldLayoutId id="2147484018" r:id="rId8"/>
    <p:sldLayoutId id="2147484019" r:id="rId9"/>
    <p:sldLayoutId id="2147484020" r:id="rId10"/>
    <p:sldLayoutId id="214748402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2248416" y="3657722"/>
            <a:ext cx="7160379" cy="2230122"/>
          </a:xfrm>
        </p:spPr>
        <p:txBody>
          <a:bodyPr>
            <a:normAutofit fontScale="70000" lnSpcReduction="20000"/>
          </a:bodyPr>
          <a:lstStyle/>
          <a:p>
            <a:pPr algn="ctr"/>
            <a:r>
              <a:rPr lang="it-IT" sz="2400" dirty="0">
                <a:solidFill>
                  <a:srgbClr val="FF0000"/>
                </a:solidFill>
              </a:rPr>
              <a:t>M</a:t>
            </a:r>
            <a:r>
              <a:rPr lang="it" sz="2400" dirty="0">
                <a:solidFill>
                  <a:srgbClr val="FF0000"/>
                </a:solidFill>
              </a:rPr>
              <a:t>odulo </a:t>
            </a:r>
            <a:r>
              <a:rPr lang="it" sz="2400" dirty="0" smtClean="0">
                <a:solidFill>
                  <a:srgbClr val="FF0000"/>
                </a:solidFill>
              </a:rPr>
              <a:t>di 30 ore di </a:t>
            </a:r>
            <a:r>
              <a:rPr lang="it" sz="2400" dirty="0" smtClean="0">
                <a:solidFill>
                  <a:srgbClr val="FF0000"/>
                </a:solidFill>
              </a:rPr>
              <a:t>espressione creativa</a:t>
            </a:r>
          </a:p>
          <a:p>
            <a:pPr algn="ctr"/>
            <a:r>
              <a:rPr lang="it" sz="2400" dirty="0" smtClean="0">
                <a:solidFill>
                  <a:srgbClr val="FF0000"/>
                </a:solidFill>
              </a:rPr>
              <a:t> (pittura e manipolazione)</a:t>
            </a:r>
            <a:endParaRPr lang="it" sz="2400" dirty="0">
              <a:solidFill>
                <a:srgbClr val="FF0000"/>
              </a:solidFill>
            </a:endParaRPr>
          </a:p>
          <a:p>
            <a:pPr algn="ctr"/>
            <a:r>
              <a:rPr lang="it" sz="2400" dirty="0">
                <a:solidFill>
                  <a:srgbClr val="FF0000"/>
                </a:solidFill>
              </a:rPr>
              <a:t>per gli alunni della </a:t>
            </a:r>
            <a:r>
              <a:rPr lang="it" sz="2400" dirty="0" smtClean="0">
                <a:solidFill>
                  <a:srgbClr val="FF0000"/>
                </a:solidFill>
              </a:rPr>
              <a:t>scuola dell’infanzia</a:t>
            </a:r>
            <a:endParaRPr lang="it" sz="2400" dirty="0">
              <a:solidFill>
                <a:srgbClr val="FF0000"/>
              </a:solidFill>
            </a:endParaRPr>
          </a:p>
          <a:p>
            <a:pPr algn="ctr"/>
            <a:r>
              <a:rPr lang="it" sz="2400" dirty="0">
                <a:solidFill>
                  <a:srgbClr val="FF0000"/>
                </a:solidFill>
              </a:rPr>
              <a:t>dal progetto </a:t>
            </a:r>
            <a:endParaRPr lang="it" sz="2400" dirty="0" smtClean="0">
              <a:solidFill>
                <a:srgbClr val="FF0000"/>
              </a:solidFill>
            </a:endParaRPr>
          </a:p>
          <a:p>
            <a:pPr algn="ctr"/>
            <a:r>
              <a:rPr lang="it" sz="2400" dirty="0" smtClean="0">
                <a:solidFill>
                  <a:srgbClr val="FF0000"/>
                </a:solidFill>
              </a:rPr>
              <a:t>«</a:t>
            </a:r>
            <a:r>
              <a:rPr lang="it" sz="2400" dirty="0" smtClean="0">
                <a:solidFill>
                  <a:srgbClr val="FF0000"/>
                </a:solidFill>
              </a:rPr>
              <a:t>ESPRESSIONE CORPOREA E CREATIVITA’»</a:t>
            </a:r>
            <a:endParaRPr lang="it" sz="2400" dirty="0">
              <a:solidFill>
                <a:srgbClr val="FF0000"/>
              </a:solidFill>
            </a:endParaRPr>
          </a:p>
          <a:p>
            <a:pPr algn="ctr"/>
            <a:r>
              <a:rPr lang="it" sz="2400" dirty="0">
                <a:solidFill>
                  <a:srgbClr val="FF0000"/>
                </a:solidFill>
              </a:rPr>
              <a:t>finanziato dal Fondo Sociale Europeo </a:t>
            </a:r>
          </a:p>
          <a:p>
            <a:pPr algn="ctr"/>
            <a:r>
              <a:rPr lang="it" sz="2400" dirty="0">
                <a:solidFill>
                  <a:srgbClr val="FF0000"/>
                </a:solidFill>
              </a:rPr>
              <a:t>PON FSE – CA 2017 </a:t>
            </a:r>
            <a:r>
              <a:rPr lang="it" sz="2400" dirty="0" smtClean="0">
                <a:solidFill>
                  <a:srgbClr val="FF0000"/>
                </a:solidFill>
              </a:rPr>
              <a:t>- 94</a:t>
            </a:r>
            <a:endParaRPr lang="en-US" sz="2400" dirty="0">
              <a:solidFill>
                <a:srgbClr val="FF0000"/>
              </a:solidFill>
            </a:endParaRPr>
          </a:p>
          <a:p>
            <a:endParaRPr lang="it-IT" dirty="0"/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312821" y="385014"/>
            <a:ext cx="11213432" cy="3001654"/>
          </a:xfrm>
        </p:spPr>
        <p:txBody>
          <a:bodyPr>
            <a:noAutofit/>
          </a:bodyPr>
          <a:lstStyle/>
          <a:p>
            <a:pPr algn="ctr"/>
            <a:r>
              <a:rPr lang="en-US" sz="6000" dirty="0">
                <a:solidFill>
                  <a:schemeClr val="tx1"/>
                </a:solidFill>
                <a:latin typeface="Algerian" panose="04020705040A02060702" pitchFamily="82" charset="0"/>
              </a:rPr>
              <a:t>I.C. </a:t>
            </a:r>
            <a:r>
              <a:rPr lang="en-US" sz="6000" dirty="0" err="1">
                <a:solidFill>
                  <a:schemeClr val="tx1"/>
                </a:solidFill>
                <a:latin typeface="Algerian" panose="04020705040A02060702" pitchFamily="82" charset="0"/>
              </a:rPr>
              <a:t>Confalonieri</a:t>
            </a:r>
            <a:r>
              <a:rPr lang="en-US" sz="6000" dirty="0">
                <a:solidFill>
                  <a:schemeClr val="tx1"/>
                </a:solidFill>
                <a:latin typeface="Algerian" panose="04020705040A02060702" pitchFamily="82" charset="0"/>
              </a:rPr>
              <a:t> </a:t>
            </a:r>
            <a:r>
              <a:rPr lang="en-US" sz="6000" dirty="0" smtClean="0">
                <a:solidFill>
                  <a:schemeClr val="tx1"/>
                </a:solidFill>
                <a:latin typeface="Algerian" panose="04020705040A02060702" pitchFamily="82" charset="0"/>
              </a:rPr>
              <a:t> </a:t>
            </a:r>
            <a:r>
              <a:rPr lang="en-US" sz="6000" dirty="0" err="1" smtClean="0">
                <a:solidFill>
                  <a:schemeClr val="tx1"/>
                </a:solidFill>
                <a:latin typeface="Algerian" panose="04020705040A02060702" pitchFamily="82" charset="0"/>
              </a:rPr>
              <a:t>presenta</a:t>
            </a:r>
            <a:r>
              <a:rPr lang="en-US" sz="7200" dirty="0">
                <a:latin typeface="Algerian" panose="04020705040A02060702" pitchFamily="82" charset="0"/>
              </a:rPr>
              <a:t/>
            </a:r>
            <a:br>
              <a:rPr lang="en-US" sz="7200" dirty="0">
                <a:latin typeface="Algerian" panose="04020705040A02060702" pitchFamily="82" charset="0"/>
              </a:rPr>
            </a:br>
            <a:r>
              <a:rPr lang="en-US" sz="6000" i="1" dirty="0" smtClean="0">
                <a:solidFill>
                  <a:srgbClr val="FF0000"/>
                </a:solidFill>
                <a:latin typeface="Algerian" panose="04020705040A02060702" pitchFamily="82" charset="0"/>
              </a:rPr>
              <a:t>“</a:t>
            </a:r>
            <a:r>
              <a:rPr lang="en-US" sz="6000" i="1" dirty="0" err="1" smtClean="0">
                <a:solidFill>
                  <a:srgbClr val="FF0000"/>
                </a:solidFill>
                <a:latin typeface="Algerian" panose="04020705040A02060702" pitchFamily="82" charset="0"/>
              </a:rPr>
              <a:t>Piccole</a:t>
            </a:r>
            <a:r>
              <a:rPr lang="en-US" sz="6000" i="1" dirty="0" smtClean="0">
                <a:solidFill>
                  <a:srgbClr val="FF0000"/>
                </a:solidFill>
                <a:latin typeface="Algerian" panose="04020705040A02060702" pitchFamily="82" charset="0"/>
              </a:rPr>
              <a:t> </a:t>
            </a:r>
            <a:r>
              <a:rPr lang="en-US" sz="6000" i="1" dirty="0" err="1" smtClean="0">
                <a:solidFill>
                  <a:srgbClr val="FF0000"/>
                </a:solidFill>
                <a:latin typeface="Algerian" panose="04020705040A02060702" pitchFamily="82" charset="0"/>
              </a:rPr>
              <a:t>mani</a:t>
            </a:r>
            <a:r>
              <a:rPr lang="en-US" sz="6000" i="1" dirty="0" smtClean="0">
                <a:solidFill>
                  <a:srgbClr val="FF0000"/>
                </a:solidFill>
                <a:latin typeface="Algerian" panose="04020705040A02060702" pitchFamily="82" charset="0"/>
              </a:rPr>
              <a:t> 1”</a:t>
            </a:r>
            <a:r>
              <a:rPr lang="en-US" sz="6000" dirty="0">
                <a:solidFill>
                  <a:srgbClr val="FF0000"/>
                </a:solidFill>
                <a:latin typeface="Algerian" panose="04020705040A02060702" pitchFamily="82" charset="0"/>
              </a:rPr>
              <a:t/>
            </a:r>
            <a:br>
              <a:rPr lang="en-US" sz="6000" dirty="0">
                <a:solidFill>
                  <a:srgbClr val="FF0000"/>
                </a:solidFill>
                <a:latin typeface="Algerian" panose="04020705040A02060702" pitchFamily="82" charset="0"/>
              </a:rPr>
            </a:br>
            <a:r>
              <a:rPr lang="en-US" sz="6000" dirty="0" err="1" smtClean="0">
                <a:solidFill>
                  <a:schemeClr val="bg2">
                    <a:lumMod val="10000"/>
                  </a:schemeClr>
                </a:solidFill>
                <a:latin typeface="Algerian" panose="04020705040A02060702" pitchFamily="82" charset="0"/>
              </a:rPr>
              <a:t>dal</a:t>
            </a:r>
            <a:r>
              <a:rPr lang="en-US" sz="6000" dirty="0" smtClean="0">
                <a:solidFill>
                  <a:schemeClr val="bg2">
                    <a:lumMod val="10000"/>
                  </a:schemeClr>
                </a:solidFill>
                <a:latin typeface="Algerian" panose="04020705040A02060702" pitchFamily="82" charset="0"/>
              </a:rPr>
              <a:t> 1 </a:t>
            </a:r>
            <a:r>
              <a:rPr lang="en-US" sz="6000" dirty="0" err="1" smtClean="0">
                <a:solidFill>
                  <a:schemeClr val="bg2">
                    <a:lumMod val="10000"/>
                  </a:schemeClr>
                </a:solidFill>
                <a:latin typeface="Algerian" panose="04020705040A02060702" pitchFamily="82" charset="0"/>
              </a:rPr>
              <a:t>luglio</a:t>
            </a:r>
            <a:r>
              <a:rPr lang="en-US" sz="6000" dirty="0" smtClean="0">
                <a:solidFill>
                  <a:schemeClr val="bg2">
                    <a:lumMod val="10000"/>
                  </a:schemeClr>
                </a:solidFill>
                <a:latin typeface="Algerian" panose="04020705040A02060702" pitchFamily="82" charset="0"/>
              </a:rPr>
              <a:t> 2019</a:t>
            </a:r>
            <a:endParaRPr lang="it-IT" sz="6000" dirty="0">
              <a:solidFill>
                <a:schemeClr val="bg2">
                  <a:lumMod val="10000"/>
                </a:schemeClr>
              </a:solidFill>
              <a:latin typeface="Algerian" panose="04020705040A02060702" pitchFamily="82" charset="0"/>
            </a:endParaRPr>
          </a:p>
        </p:txBody>
      </p:sp>
      <p:pic>
        <p:nvPicPr>
          <p:cNvPr id="1026" name="Picture 2" descr="C:\Users\Preside\AppData\Local\Microsoft\Windows\Temporary Internet Files\Content.IE5\CTT52RGS\10427915-four-elementary-aged-kids-painting-wall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424667" y="3679902"/>
            <a:ext cx="2440230" cy="2548543"/>
          </a:xfrm>
          <a:prstGeom prst="rect">
            <a:avLst/>
          </a:prstGeom>
          <a:noFill/>
        </p:spPr>
      </p:pic>
      <p:pic>
        <p:nvPicPr>
          <p:cNvPr id="1027" name="Picture 3" descr="C:\Users\Preside\AppData\Local\Microsoft\Windows\Temporary Internet Files\Content.IE5\70O1WXAC\paintbrush-24251_640[1]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9141" y="3813717"/>
            <a:ext cx="1862811" cy="231945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051051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ttà">
  <a:themeElements>
    <a:clrScheme name="Città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ttà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ttà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92</TotalTime>
  <Words>44</Words>
  <Application>Microsoft Office PowerPoint</Application>
  <PresentationFormat>Personalizzato</PresentationFormat>
  <Paragraphs>8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Città</vt:lpstr>
      <vt:lpstr>I.C. Confalonieri  presenta “Piccole mani 1” dal 1 luglio 2019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I.C. Confalonieri  presenta “SPORT CHE DIVERTIMENTO!” dall’ 8 marzo</dc:title>
  <dc:creator>Gaia Rox</dc:creator>
  <cp:lastModifiedBy>Preside</cp:lastModifiedBy>
  <cp:revision>17</cp:revision>
  <dcterms:created xsi:type="dcterms:W3CDTF">2018-02-28T17:24:53Z</dcterms:created>
  <dcterms:modified xsi:type="dcterms:W3CDTF">2019-06-18T10:00:21Z</dcterms:modified>
</cp:coreProperties>
</file>