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1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chemeClr val="tx1"/>
                </a:solidFill>
              </a:rPr>
              <a:t>I.c</a:t>
            </a:r>
            <a:r>
              <a:rPr lang="en-US" sz="6600" dirty="0">
                <a:solidFill>
                  <a:schemeClr val="tx1"/>
                </a:solidFill>
              </a:rPr>
              <a:t>. </a:t>
            </a:r>
            <a:r>
              <a:rPr lang="en-US" sz="6600" dirty="0" smtClean="0">
                <a:solidFill>
                  <a:schemeClr val="tx1"/>
                </a:solidFill>
              </a:rPr>
              <a:t>Confalonieri </a:t>
            </a:r>
            <a:r>
              <a:rPr lang="en-US" sz="6600" dirty="0" err="1" smtClean="0">
                <a:solidFill>
                  <a:schemeClr val="tx1"/>
                </a:solidFill>
              </a:rPr>
              <a:t>presenta</a:t>
            </a:r>
            <a:r>
              <a:rPr lang="en-US" sz="6600" dirty="0">
                <a:solidFill>
                  <a:schemeClr val="tx1"/>
                </a:solidFill>
              </a:rPr>
              <a:t/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6600" i="1" dirty="0" smtClean="0">
                <a:solidFill>
                  <a:srgbClr val="0070C0"/>
                </a:solidFill>
              </a:rPr>
              <a:t>“</a:t>
            </a:r>
            <a:r>
              <a:rPr lang="en-US" sz="6600" i="1" dirty="0" err="1" smtClean="0">
                <a:solidFill>
                  <a:srgbClr val="0070C0"/>
                </a:solidFill>
              </a:rPr>
              <a:t>Yo</a:t>
            </a:r>
            <a:r>
              <a:rPr lang="en-US" sz="6600" i="1" dirty="0" smtClean="0">
                <a:solidFill>
                  <a:srgbClr val="0070C0"/>
                </a:solidFill>
              </a:rPr>
              <a:t> </a:t>
            </a:r>
            <a:r>
              <a:rPr lang="en-US" sz="6600" i="1" dirty="0" err="1" smtClean="0">
                <a:solidFill>
                  <a:srgbClr val="0070C0"/>
                </a:solidFill>
              </a:rPr>
              <a:t>hablo</a:t>
            </a:r>
            <a:r>
              <a:rPr lang="en-US" sz="6600" i="1" dirty="0" smtClean="0">
                <a:solidFill>
                  <a:srgbClr val="0070C0"/>
                </a:solidFill>
              </a:rPr>
              <a:t> </a:t>
            </a:r>
            <a:r>
              <a:rPr lang="en-US" sz="6600" i="1" dirty="0" err="1" smtClean="0">
                <a:solidFill>
                  <a:srgbClr val="0070C0"/>
                </a:solidFill>
              </a:rPr>
              <a:t>espanol</a:t>
            </a:r>
            <a:r>
              <a:rPr lang="en-US" sz="6600" i="1" smtClean="0">
                <a:solidFill>
                  <a:srgbClr val="0070C0"/>
                </a:solidFill>
              </a:rPr>
              <a:t>”</a:t>
            </a:r>
            <a:r>
              <a:rPr lang="en-US" sz="6600" dirty="0">
                <a:solidFill>
                  <a:srgbClr val="0070C0"/>
                </a:solidFill>
              </a:rPr>
              <a:t/>
            </a:r>
            <a:br>
              <a:rPr lang="en-US" sz="6600" dirty="0">
                <a:solidFill>
                  <a:srgbClr val="0070C0"/>
                </a:solidFill>
              </a:rPr>
            </a:br>
            <a:r>
              <a:rPr lang="en-US" sz="6600" dirty="0" err="1">
                <a:solidFill>
                  <a:schemeClr val="tx1"/>
                </a:solidFill>
              </a:rPr>
              <a:t>Dal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 smtClean="0">
                <a:solidFill>
                  <a:schemeClr val="tx1"/>
                </a:solidFill>
              </a:rPr>
              <a:t>11 </a:t>
            </a:r>
            <a:r>
              <a:rPr lang="en-US" sz="6600" dirty="0" err="1" smtClean="0">
                <a:solidFill>
                  <a:schemeClr val="tx1"/>
                </a:solidFill>
              </a:rPr>
              <a:t>gennaio</a:t>
            </a:r>
            <a:r>
              <a:rPr lang="en-US" sz="6600" dirty="0" smtClean="0">
                <a:solidFill>
                  <a:schemeClr val="tx1"/>
                </a:solidFill>
              </a:rPr>
              <a:t> 2019</a:t>
            </a:r>
            <a:endParaRPr lang="it-IT" sz="6600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1420000">
            <a:off x="1033926" y="3503877"/>
            <a:ext cx="9755187" cy="249412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rgbClr val="0070C0"/>
                </a:solidFill>
              </a:rPr>
              <a:t>M</a:t>
            </a:r>
            <a:r>
              <a:rPr lang="it" dirty="0">
                <a:solidFill>
                  <a:srgbClr val="0070C0"/>
                </a:solidFill>
              </a:rPr>
              <a:t>odulo </a:t>
            </a:r>
            <a:r>
              <a:rPr lang="it" dirty="0" smtClean="0">
                <a:solidFill>
                  <a:srgbClr val="0070C0"/>
                </a:solidFill>
              </a:rPr>
              <a:t>di </a:t>
            </a:r>
            <a:r>
              <a:rPr lang="it" dirty="0" smtClean="0">
                <a:solidFill>
                  <a:srgbClr val="0070C0"/>
                </a:solidFill>
              </a:rPr>
              <a:t>lingua spagnola </a:t>
            </a:r>
            <a:r>
              <a:rPr lang="it" dirty="0">
                <a:solidFill>
                  <a:srgbClr val="0070C0"/>
                </a:solidFill>
              </a:rPr>
              <a:t>di 30 ore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" dirty="0">
                <a:solidFill>
                  <a:srgbClr val="0070C0"/>
                </a:solidFill>
              </a:rPr>
              <a:t>per gli alunni della secondaria di primo grado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" dirty="0">
                <a:solidFill>
                  <a:srgbClr val="0070C0"/>
                </a:solidFill>
              </a:rPr>
              <a:t>dal progetto </a:t>
            </a:r>
            <a:r>
              <a:rPr lang="it" dirty="0" smtClean="0">
                <a:solidFill>
                  <a:srgbClr val="0070C0"/>
                </a:solidFill>
              </a:rPr>
              <a:t>«leggo,parlo,comprendo,elaboro»</a:t>
            </a:r>
            <a:endParaRPr lang="it" dirty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" dirty="0">
                <a:solidFill>
                  <a:srgbClr val="0070C0"/>
                </a:solidFill>
              </a:rPr>
              <a:t>finanziato dal Fondo Sociale Europeo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" dirty="0">
                <a:solidFill>
                  <a:srgbClr val="0070C0"/>
                </a:solidFill>
              </a:rPr>
              <a:t>PON FSE – CA 2017 </a:t>
            </a:r>
            <a:r>
              <a:rPr lang="it" dirty="0" smtClean="0">
                <a:solidFill>
                  <a:srgbClr val="0070C0"/>
                </a:solidFill>
              </a:rPr>
              <a:t>-132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655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25</TotalTime>
  <Words>37</Words>
  <Application>Microsoft Office PowerPoint</Application>
  <PresentationFormat>Personalizzato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Evento</vt:lpstr>
      <vt:lpstr>I.c. Confalonieri presenta “Yo hablo espanol” Dal 11 gennaio 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 Confalonieri presenta ALLENA…MENTI  Dal 15 marzo</dc:title>
  <dc:creator>Gaia Rox</dc:creator>
  <cp:lastModifiedBy>Preside</cp:lastModifiedBy>
  <cp:revision>6</cp:revision>
  <dcterms:created xsi:type="dcterms:W3CDTF">2018-02-28T16:39:53Z</dcterms:created>
  <dcterms:modified xsi:type="dcterms:W3CDTF">2019-01-02T10:38:48Z</dcterms:modified>
</cp:coreProperties>
</file>