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-84" y="-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1/2/2019</a:t>
            </a:fld>
            <a:endParaRPr lang="en-US" dirty="0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grpSp>
        <p:nvGrpSpPr>
          <p:cNvPr id="2" name="Gruppo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I.C. </a:t>
            </a:r>
            <a:r>
              <a:rPr lang="en-US" dirty="0" err="1"/>
              <a:t>Confalonieri</a:t>
            </a:r>
            <a:r>
              <a:rPr lang="en-US" dirty="0"/>
              <a:t> </a:t>
            </a:r>
            <a:r>
              <a:rPr lang="en-US" dirty="0" err="1" smtClean="0"/>
              <a:t>presenta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 smtClean="0">
                <a:solidFill>
                  <a:srgbClr val="FF0000"/>
                </a:solidFill>
              </a:rPr>
              <a:t>“</a:t>
            </a:r>
            <a:r>
              <a:rPr lang="en-US" i="1" dirty="0" err="1" smtClean="0">
                <a:solidFill>
                  <a:srgbClr val="FF0000"/>
                </a:solidFill>
              </a:rPr>
              <a:t>Yes,we</a:t>
            </a:r>
            <a:r>
              <a:rPr lang="en-US" i="1" dirty="0" smtClean="0">
                <a:solidFill>
                  <a:srgbClr val="FF0000"/>
                </a:solidFill>
              </a:rPr>
              <a:t> can”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err="1" smtClean="0"/>
              <a:t>dal</a:t>
            </a:r>
            <a:r>
              <a:rPr lang="en-US" dirty="0" smtClean="0"/>
              <a:t> 16 </a:t>
            </a:r>
            <a:r>
              <a:rPr lang="en-US" dirty="0" err="1" smtClean="0"/>
              <a:t>gennaio</a:t>
            </a:r>
            <a:r>
              <a:rPr lang="en-US" dirty="0" smtClean="0"/>
              <a:t> 2019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76288" y="3474720"/>
            <a:ext cx="7964207" cy="2414016"/>
          </a:xfrm>
        </p:spPr>
        <p:txBody>
          <a:bodyPr>
            <a:normAutofit fontScale="92500"/>
          </a:bodyPr>
          <a:lstStyle/>
          <a:p>
            <a:pPr algn="ctr"/>
            <a:r>
              <a:rPr lang="it-IT" dirty="0">
                <a:solidFill>
                  <a:schemeClr val="tx2"/>
                </a:solidFill>
              </a:rPr>
              <a:t>M</a:t>
            </a:r>
            <a:r>
              <a:rPr lang="it" dirty="0">
                <a:solidFill>
                  <a:schemeClr val="tx2"/>
                </a:solidFill>
              </a:rPr>
              <a:t>odulo </a:t>
            </a:r>
            <a:r>
              <a:rPr lang="it" dirty="0" smtClean="0">
                <a:solidFill>
                  <a:schemeClr val="tx2"/>
                </a:solidFill>
              </a:rPr>
              <a:t>di </a:t>
            </a:r>
            <a:r>
              <a:rPr lang="it" dirty="0" smtClean="0">
                <a:solidFill>
                  <a:schemeClr val="tx2"/>
                </a:solidFill>
              </a:rPr>
              <a:t>lingua inglese </a:t>
            </a:r>
            <a:r>
              <a:rPr lang="it" dirty="0" smtClean="0">
                <a:solidFill>
                  <a:schemeClr val="tx2"/>
                </a:solidFill>
              </a:rPr>
              <a:t>di </a:t>
            </a:r>
            <a:r>
              <a:rPr lang="it" dirty="0">
                <a:solidFill>
                  <a:schemeClr val="tx2"/>
                </a:solidFill>
              </a:rPr>
              <a:t>30 ore </a:t>
            </a:r>
          </a:p>
          <a:p>
            <a:pPr algn="ctr"/>
            <a:r>
              <a:rPr lang="it" dirty="0">
                <a:solidFill>
                  <a:schemeClr val="tx2"/>
                </a:solidFill>
              </a:rPr>
              <a:t>per gli alunni della secondaria di primo grado</a:t>
            </a:r>
          </a:p>
          <a:p>
            <a:pPr algn="ctr"/>
            <a:r>
              <a:rPr lang="it" dirty="0">
                <a:solidFill>
                  <a:schemeClr val="tx2"/>
                </a:solidFill>
              </a:rPr>
              <a:t>dal progetto </a:t>
            </a:r>
            <a:r>
              <a:rPr lang="it" dirty="0" smtClean="0">
                <a:solidFill>
                  <a:schemeClr val="tx2"/>
                </a:solidFill>
              </a:rPr>
              <a:t>«LEGGO, PARLO, COMPRENDO, ELABORO»</a:t>
            </a:r>
            <a:endParaRPr lang="it" dirty="0">
              <a:solidFill>
                <a:schemeClr val="tx2"/>
              </a:solidFill>
            </a:endParaRPr>
          </a:p>
          <a:p>
            <a:pPr algn="ctr"/>
            <a:r>
              <a:rPr lang="it" dirty="0">
                <a:solidFill>
                  <a:schemeClr val="tx2"/>
                </a:solidFill>
              </a:rPr>
              <a:t>finanziato dal Fondo Sociale Europeo </a:t>
            </a:r>
          </a:p>
          <a:p>
            <a:pPr algn="ctr"/>
            <a:r>
              <a:rPr lang="it" dirty="0">
                <a:solidFill>
                  <a:schemeClr val="tx2"/>
                </a:solidFill>
              </a:rPr>
              <a:t>PON FSE – CA 2017 </a:t>
            </a:r>
            <a:r>
              <a:rPr lang="it" dirty="0" smtClean="0">
                <a:solidFill>
                  <a:schemeClr val="tx2"/>
                </a:solidFill>
              </a:rPr>
              <a:t>-132</a:t>
            </a:r>
            <a:endParaRPr lang="en-US" dirty="0">
              <a:solidFill>
                <a:schemeClr val="tx2"/>
              </a:solidFill>
            </a:endParaRPr>
          </a:p>
          <a:p>
            <a:endParaRPr lang="it-IT" dirty="0"/>
          </a:p>
        </p:txBody>
      </p:sp>
      <p:pic>
        <p:nvPicPr>
          <p:cNvPr id="1026" name="Picture 2" descr="C:\Users\Preside\AppData\Local\Microsoft\Windows\Temporary Internet Files\Content.IE5\UAMVKZV5\flaggb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41664" y="3290888"/>
            <a:ext cx="3108960" cy="23479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0510513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</TotalTime>
  <Words>43</Words>
  <Application>Microsoft Office PowerPoint</Application>
  <PresentationFormat>Personalizzato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Equinozio</vt:lpstr>
      <vt:lpstr>I.C. Confalonieri presenta “Yes,we can” dal 16 gennaio 2019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I.C. Confalonieri  presenta “SPORT CHE DIVERTIMENTO!” dall’ 8 marzo</dc:title>
  <dc:creator>Gaia Rox</dc:creator>
  <cp:lastModifiedBy>Preside</cp:lastModifiedBy>
  <cp:revision>4</cp:revision>
  <dcterms:created xsi:type="dcterms:W3CDTF">2018-02-28T17:24:53Z</dcterms:created>
  <dcterms:modified xsi:type="dcterms:W3CDTF">2019-01-02T10:47:34Z</dcterms:modified>
</cp:coreProperties>
</file>